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70" r:id="rId4"/>
    <p:sldId id="265" r:id="rId5"/>
    <p:sldId id="266" r:id="rId6"/>
    <p:sldId id="268" r:id="rId7"/>
    <p:sldId id="269" r:id="rId8"/>
    <p:sldId id="271" r:id="rId9"/>
    <p:sldId id="275" r:id="rId10"/>
    <p:sldId id="260" r:id="rId11"/>
    <p:sldId id="262" r:id="rId12"/>
    <p:sldId id="263" r:id="rId13"/>
    <p:sldId id="264" r:id="rId14"/>
    <p:sldId id="267" r:id="rId15"/>
    <p:sldId id="273" r:id="rId16"/>
    <p:sldId id="272" r:id="rId17"/>
    <p:sldId id="276" r:id="rId18"/>
    <p:sldId id="277" r:id="rId19"/>
    <p:sldId id="278" r:id="rId20"/>
    <p:sldId id="257" r:id="rId21"/>
    <p:sldId id="258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18999" y="2638266"/>
            <a:ext cx="8689976" cy="2930021"/>
          </a:xfrm>
        </p:spPr>
        <p:txBody>
          <a:bodyPr>
            <a:normAutofit/>
          </a:bodyPr>
          <a:lstStyle/>
          <a:p>
            <a:r>
              <a:rPr lang="en-US" sz="2800" b="1" i="1" dirty="0"/>
              <a:t>   19K-0314     M.Aashir</a:t>
            </a:r>
            <a:br>
              <a:rPr lang="en-US" sz="2800" b="1" i="1" dirty="0"/>
            </a:br>
            <a:r>
              <a:rPr lang="en-US" sz="2800" b="1" i="1" dirty="0"/>
              <a:t>    19K-1340    Mahnoor</a:t>
            </a:r>
            <a:br>
              <a:rPr lang="en-US" sz="2800" b="1" i="1" dirty="0"/>
            </a:br>
            <a:r>
              <a:rPr lang="en-US" sz="2800" b="1" i="1" dirty="0"/>
              <a:t>19K-1397     Aneela</a:t>
            </a:r>
            <a:br>
              <a:rPr lang="en-US" sz="2800" b="1" i="1" dirty="0"/>
            </a:br>
            <a:br>
              <a:rPr lang="en-US" sz="2800" dirty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8999" y="846162"/>
            <a:ext cx="8689976" cy="1610435"/>
          </a:xfrm>
        </p:spPr>
        <p:txBody>
          <a:bodyPr>
            <a:noAutofit/>
          </a:bodyPr>
          <a:lstStyle/>
          <a:p>
            <a:r>
              <a:rPr lang="en-US" sz="4800" b="1" i="1" u="sng" dirty="0">
                <a:solidFill>
                  <a:schemeClr val="tx1"/>
                </a:solidFill>
              </a:rPr>
              <a:t>FLEX</a:t>
            </a:r>
          </a:p>
          <a:p>
            <a:r>
              <a:rPr lang="en-US" sz="2400" u="sng" dirty="0">
                <a:solidFill>
                  <a:schemeClr val="tx1"/>
                </a:solidFill>
              </a:rPr>
              <a:t>(schooling management system)</a:t>
            </a:r>
            <a:endParaRPr lang="en-US" sz="2400" b="1" i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003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Aneela:</a:t>
            </a:r>
          </a:p>
          <a:p>
            <a:r>
              <a:rPr lang="en-US" dirty="0"/>
              <a:t>Login</a:t>
            </a:r>
          </a:p>
          <a:p>
            <a:r>
              <a:rPr lang="en-US" dirty="0"/>
              <a:t>Remove data</a:t>
            </a:r>
          </a:p>
          <a:p>
            <a:r>
              <a:rPr lang="en-US" dirty="0"/>
              <a:t>Fees</a:t>
            </a:r>
          </a:p>
        </p:txBody>
      </p:sp>
    </p:spTree>
    <p:extLst>
      <p:ext uri="{BB962C8B-B14F-4D97-AF65-F5344CB8AC3E}">
        <p14:creationId xmlns:p14="http://schemas.microsoft.com/office/powerpoint/2010/main" val="3783816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89" y="835504"/>
            <a:ext cx="5176909" cy="48176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34489" y="1633899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Admin login:</a:t>
            </a:r>
          </a:p>
        </p:txBody>
      </p:sp>
      <p:sp>
        <p:nvSpPr>
          <p:cNvPr id="7" name="Rectangle 6"/>
          <p:cNvSpPr/>
          <p:nvPr/>
        </p:nvSpPr>
        <p:spPr>
          <a:xfrm>
            <a:off x="6731583" y="255474"/>
            <a:ext cx="1338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Faculty login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29859"/>
          <a:stretch/>
        </p:blipFill>
        <p:spPr>
          <a:xfrm>
            <a:off x="734489" y="2206198"/>
            <a:ext cx="4522555" cy="15730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2FDE864-A2EE-46B2-AA51-CCD789561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2943" y="727967"/>
            <a:ext cx="5542625" cy="35022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16B3A9-B374-494C-92CA-7EB434D3CAF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7" t="4791" r="38908" b="67378"/>
          <a:stretch/>
        </p:blipFill>
        <p:spPr>
          <a:xfrm>
            <a:off x="6538589" y="3744465"/>
            <a:ext cx="5542626" cy="190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46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67" y="1815153"/>
            <a:ext cx="7037269" cy="369854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32538" y="1238114"/>
            <a:ext cx="1430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Student login:</a:t>
            </a:r>
          </a:p>
        </p:txBody>
      </p:sp>
    </p:spTree>
    <p:extLst>
      <p:ext uri="{BB962C8B-B14F-4D97-AF65-F5344CB8AC3E}">
        <p14:creationId xmlns:p14="http://schemas.microsoft.com/office/powerpoint/2010/main" val="248390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40" y="2084942"/>
            <a:ext cx="2589450" cy="15653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29779" y="1470906"/>
            <a:ext cx="1401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u="sng" dirty="0"/>
              <a:t>Remove data: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969" t="17911" r="39441" b="23781"/>
          <a:stretch/>
        </p:blipFill>
        <p:spPr>
          <a:xfrm>
            <a:off x="4872252" y="1840238"/>
            <a:ext cx="6045958" cy="39987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6639" y="1101574"/>
            <a:ext cx="617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u="sng" dirty="0"/>
              <a:t>Fees: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863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Mahnoor:</a:t>
            </a:r>
          </a:p>
          <a:p>
            <a:r>
              <a:rPr lang="en-US" dirty="0"/>
              <a:t>Change password</a:t>
            </a:r>
          </a:p>
          <a:p>
            <a:r>
              <a:rPr lang="en-US" dirty="0"/>
              <a:t>Attendance</a:t>
            </a:r>
          </a:p>
          <a:p>
            <a:r>
              <a:rPr lang="en-US" dirty="0"/>
              <a:t>Course registration</a:t>
            </a:r>
          </a:p>
        </p:txBody>
      </p:sp>
    </p:spTree>
    <p:extLst>
      <p:ext uri="{BB962C8B-B14F-4D97-AF65-F5344CB8AC3E}">
        <p14:creationId xmlns:p14="http://schemas.microsoft.com/office/powerpoint/2010/main" val="1030035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455" t="14528" r="27127" b="28757"/>
          <a:stretch/>
        </p:blipFill>
        <p:spPr>
          <a:xfrm>
            <a:off x="1705969" y="1651380"/>
            <a:ext cx="8707273" cy="388961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/>
          <p:cNvSpPr/>
          <p:nvPr/>
        </p:nvSpPr>
        <p:spPr>
          <a:xfrm>
            <a:off x="1816318" y="855976"/>
            <a:ext cx="2060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Course registration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45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5314" y="1579307"/>
            <a:ext cx="18485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i="1" u="sng" dirty="0"/>
              <a:t>Attendance</a:t>
            </a:r>
            <a:r>
              <a:rPr lang="en-US" i="1" u="sng" dirty="0"/>
              <a:t> 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9626" t="15921" r="2388" b="58606"/>
          <a:stretch/>
        </p:blipFill>
        <p:spPr>
          <a:xfrm>
            <a:off x="445314" y="4812331"/>
            <a:ext cx="7069542" cy="17469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9068" t="14329" r="14925" b="25771"/>
          <a:stretch/>
        </p:blipFill>
        <p:spPr>
          <a:xfrm>
            <a:off x="2555006" y="368489"/>
            <a:ext cx="9266831" cy="410797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095088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7261" t="11436" r="3571" b="31822"/>
          <a:stretch/>
        </p:blipFill>
        <p:spPr>
          <a:xfrm>
            <a:off x="968990" y="1787857"/>
            <a:ext cx="10222175" cy="358936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Rectangle 3"/>
          <p:cNvSpPr/>
          <p:nvPr/>
        </p:nvSpPr>
        <p:spPr>
          <a:xfrm>
            <a:off x="968990" y="1087988"/>
            <a:ext cx="1984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Extract Attendance 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158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8731" t="14925" r="7761" b="25373"/>
          <a:stretch/>
        </p:blipFill>
        <p:spPr>
          <a:xfrm>
            <a:off x="1589105" y="764276"/>
            <a:ext cx="10181231" cy="40943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7948" t="16218" r="2836" b="61095"/>
          <a:stretch/>
        </p:blipFill>
        <p:spPr>
          <a:xfrm>
            <a:off x="518618" y="5131559"/>
            <a:ext cx="7219666" cy="155584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5" name="Rectangle 4"/>
          <p:cNvSpPr/>
          <p:nvPr/>
        </p:nvSpPr>
        <p:spPr>
          <a:xfrm>
            <a:off x="716140" y="121989"/>
            <a:ext cx="18896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Change password 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37" t="16073" r="3905" b="19636"/>
          <a:stretch/>
        </p:blipFill>
        <p:spPr>
          <a:xfrm>
            <a:off x="1971142" y="1815152"/>
            <a:ext cx="2142699" cy="3821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1AD6FB2-9F37-4286-951F-D905A1BB7EBF}"/>
              </a:ext>
            </a:extLst>
          </p:cNvPr>
          <p:cNvCxnSpPr>
            <a:cxnSpLocks/>
          </p:cNvCxnSpPr>
          <p:nvPr/>
        </p:nvCxnSpPr>
        <p:spPr>
          <a:xfrm>
            <a:off x="1971142" y="1899821"/>
            <a:ext cx="181074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29244FE-7C97-4BE3-95CE-4CD216B4EB5D}"/>
              </a:ext>
            </a:extLst>
          </p:cNvPr>
          <p:cNvSpPr/>
          <p:nvPr/>
        </p:nvSpPr>
        <p:spPr>
          <a:xfrm>
            <a:off x="1971142" y="1793297"/>
            <a:ext cx="1739724" cy="239680"/>
          </a:xfrm>
          <a:prstGeom prst="flowChartProces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53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i="1" u="sng" dirty="0"/>
              <a:t>lesson </a:t>
            </a:r>
            <a:r>
              <a:rPr lang="en-US" sz="3200" b="1" i="1" u="sng" dirty="0" err="1"/>
              <a:t>learn’t</a:t>
            </a:r>
            <a:r>
              <a:rPr lang="en-US" sz="3200" b="1" i="1" u="sng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5" y="2908630"/>
            <a:ext cx="10363826" cy="2805409"/>
          </a:xfrm>
        </p:spPr>
        <p:txBody>
          <a:bodyPr/>
          <a:lstStyle/>
          <a:p>
            <a:r>
              <a:rPr lang="en-US" cap="none" dirty="0"/>
              <a:t>We learned to work in team.</a:t>
            </a:r>
          </a:p>
          <a:p>
            <a:r>
              <a:rPr lang="en-US" cap="none" dirty="0"/>
              <a:t>We learned to build logic out of nothing, And analyzed how a management works.</a:t>
            </a:r>
          </a:p>
        </p:txBody>
      </p:sp>
    </p:spTree>
    <p:extLst>
      <p:ext uri="{BB962C8B-B14F-4D97-AF65-F5344CB8AC3E}">
        <p14:creationId xmlns:p14="http://schemas.microsoft.com/office/powerpoint/2010/main" val="170947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33" y="1"/>
            <a:ext cx="1125940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31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650725"/>
          </a:xfrm>
        </p:spPr>
        <p:txBody>
          <a:bodyPr>
            <a:normAutofit/>
          </a:bodyPr>
          <a:lstStyle/>
          <a:p>
            <a:pPr algn="l"/>
            <a:r>
              <a:rPr lang="en-US" sz="1800" dirty="0"/>
              <a:t>Problems and sub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542198"/>
            <a:ext cx="10363826" cy="48313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We have faced enormous problems while working on project because c is not that advance language but the purpose was to learn to design logics.</a:t>
            </a: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1. Problem: We were first storing data in files then we were using those files in program.</a:t>
            </a: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Solution: Then we made a separate function of storing data. Where we store all the information in respective files through structure.</a:t>
            </a: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2. Problem: we made a function login but it was only working for student.</a:t>
            </a: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Solution: we then made separate functions for admin, faculty and students and built logic.</a:t>
            </a: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3. Problem: we had a problem in changing password when we were reading a file and roll number matched with input we were changing another data.</a:t>
            </a: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Solution: we used fseek and minus one structure’s size from the current position of pointer.</a:t>
            </a:r>
          </a:p>
          <a:p>
            <a:pPr marL="0" indent="0">
              <a:buNone/>
            </a:pPr>
            <a:endParaRPr lang="en-US" cap="none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522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571" y="618517"/>
            <a:ext cx="10486656" cy="500599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Problems and sub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55093" y="1705970"/>
            <a:ext cx="10931856" cy="4790364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4. Problem: we had to use student roll number for almost every function and for course registration and we had to use only the range of roll numbers.</a:t>
            </a:r>
          </a:p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Solution: to solve this problem we divided our roll number into three parts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-e 19(batch) k(city) and range(0001) and concatenate them into roll number using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strcat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function.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24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8"/>
            <a:ext cx="10364451" cy="1142044"/>
          </a:xfrm>
        </p:spPr>
        <p:txBody>
          <a:bodyPr/>
          <a:lstStyle/>
          <a:p>
            <a:r>
              <a:rPr lang="en-US" b="1" i="1" u="sng" dirty="0"/>
              <a:t>Limitation’s of project and future work: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1651380"/>
            <a:ext cx="10363826" cy="4139820"/>
          </a:xfrm>
        </p:spPr>
        <p:txBody>
          <a:bodyPr/>
          <a:lstStyle/>
          <a:p>
            <a:pPr marL="0" indent="0">
              <a:buNone/>
            </a:pP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Our project has some limitation:</a:t>
            </a:r>
          </a:p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We can not se maximum and minimum marks of students of one course so we can add this feature to our project.</a:t>
            </a:r>
          </a:p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We haven't divided students into sections, so we can make sections in future.</a:t>
            </a:r>
          </a:p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After adding marks we are not calculating sgpa( gpa of previous semester).</a:t>
            </a:r>
          </a:p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When we calculate fees we have to enter course code, in future we can make it better.</a:t>
            </a:r>
          </a:p>
          <a:p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In “Select Course”, a student will be given option to view all of the data </a:t>
            </a:r>
            <a:r>
              <a:rPr lang="en-US" cap="none" dirty="0" err="1"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US" cap="none" dirty="0">
                <a:latin typeface="Calibri" panose="020F0502020204030204" pitchFamily="34" charset="0"/>
                <a:cs typeface="Calibri" panose="020F0502020204030204" pitchFamily="34" charset="0"/>
              </a:rPr>
              <a:t> marks or attendance of a specific course.</a:t>
            </a:r>
          </a:p>
        </p:txBody>
      </p:sp>
    </p:spTree>
    <p:extLst>
      <p:ext uri="{BB962C8B-B14F-4D97-AF65-F5344CB8AC3E}">
        <p14:creationId xmlns:p14="http://schemas.microsoft.com/office/powerpoint/2010/main" val="150731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773555"/>
          </a:xfrm>
        </p:spPr>
        <p:txBody>
          <a:bodyPr>
            <a:normAutofit/>
          </a:bodyPr>
          <a:lstStyle/>
          <a:p>
            <a:pPr algn="l"/>
            <a:r>
              <a:rPr lang="en-US" sz="2800" u="sng" dirty="0"/>
              <a:t>Contribution of each member: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Aashir:</a:t>
            </a:r>
          </a:p>
          <a:p>
            <a:r>
              <a:rPr lang="en-US" dirty="0"/>
              <a:t>Store data</a:t>
            </a:r>
          </a:p>
          <a:p>
            <a:r>
              <a:rPr lang="en-US" dirty="0"/>
              <a:t>Tentitive plan</a:t>
            </a:r>
          </a:p>
          <a:p>
            <a:r>
              <a:rPr lang="en-US" dirty="0"/>
              <a:t>Marks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3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762" y="0"/>
            <a:ext cx="4019550" cy="3086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66" y="993797"/>
            <a:ext cx="5008728" cy="518614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596" y="3274821"/>
            <a:ext cx="3714750" cy="2905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08796" y="282770"/>
            <a:ext cx="4023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Storing data of faculty, admin and student: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65" y="873457"/>
            <a:ext cx="11037414" cy="598454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3940199" y="323713"/>
            <a:ext cx="2250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Tentitive Study Plan(1):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68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77" y="1021876"/>
            <a:ext cx="10115550" cy="57150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Rectangle 2"/>
          <p:cNvSpPr/>
          <p:nvPr/>
        </p:nvSpPr>
        <p:spPr>
          <a:xfrm>
            <a:off x="3413151" y="337361"/>
            <a:ext cx="22508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Tentitive Study Plan(2):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40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43451" y="965158"/>
            <a:ext cx="1208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Add marks: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903" t="3781" r="10672" b="37712"/>
          <a:stretch/>
        </p:blipFill>
        <p:spPr>
          <a:xfrm>
            <a:off x="887105" y="1760561"/>
            <a:ext cx="10658901" cy="401244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69054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67152" y="992454"/>
            <a:ext cx="12952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u="sng" dirty="0"/>
              <a:t>Show marks: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925" t="9950" r="39664" b="32338"/>
          <a:stretch/>
        </p:blipFill>
        <p:spPr>
          <a:xfrm>
            <a:off x="2374709" y="1569493"/>
            <a:ext cx="6755643" cy="395785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35743281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586</TotalTime>
  <Words>452</Words>
  <Application>Microsoft Office PowerPoint</Application>
  <PresentationFormat>Widescreen</PresentationFormat>
  <Paragraphs>51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Tw Cen MT</vt:lpstr>
      <vt:lpstr>Droplet</vt:lpstr>
      <vt:lpstr>   19K-0314     M.Aashir     19K-1340    Mahnoor 19K-1397     Aneela  </vt:lpstr>
      <vt:lpstr>PowerPoint Presentation</vt:lpstr>
      <vt:lpstr>Limitation’s of project and future work:</vt:lpstr>
      <vt:lpstr>Contribution of each member: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lesson learn’t:</vt:lpstr>
      <vt:lpstr>Problems and sub problems</vt:lpstr>
      <vt:lpstr>Problems and sub problems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OptimusPrime</cp:lastModifiedBy>
  <cp:revision>34</cp:revision>
  <dcterms:created xsi:type="dcterms:W3CDTF">2020-06-05T16:01:25Z</dcterms:created>
  <dcterms:modified xsi:type="dcterms:W3CDTF">2020-06-08T12:24:29Z</dcterms:modified>
</cp:coreProperties>
</file>